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</p:sldIdLst>
  <p:sldSz cx="10693400" cy="7562850"/>
  <p:notesSz cx="10693400" cy="7562850"/>
  <p:embeddedFontLst>
    <p:embeddedFont>
      <p:font typeface="Tahoma" panose="020B0604030504040204" pitchFamily="34" charset="0"/>
      <p:regular r:id="rId128"/>
      <p:bold r:id="rId129"/>
    </p:embeddedFont>
    <p:embeddedFont>
      <p:font typeface="Franklin Gothic Medium Cond" panose="020B0606030402020204" pitchFamily="34" charset="0"/>
      <p:regular r:id="rId130"/>
    </p:embeddedFont>
    <p:embeddedFont>
      <p:font typeface="Calibri" panose="020F0502020204030204" pitchFamily="34" charset="0"/>
      <p:regular r:id="rId131"/>
      <p:bold r:id="rId132"/>
      <p:italic r:id="rId133"/>
      <p:boldItalic r:id="rId134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63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6.fntdata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font" Target="fonts/font1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font" Target="fonts/font2.fntdata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font" Target="fonts/font3.fntdata"/><Relationship Id="rId13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4.fntdata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5074" y="457200"/>
            <a:ext cx="1769451" cy="438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4892" y="577342"/>
            <a:ext cx="910361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13305" y="1308481"/>
            <a:ext cx="7066788" cy="2015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06627" y="6812505"/>
            <a:ext cx="4369435" cy="184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22866" y="6651447"/>
            <a:ext cx="301625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64282" y="577342"/>
            <a:ext cx="7134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Operación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Mantenimiento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Subestaciones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Eléctricas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13305" y="1308481"/>
            <a:ext cx="7060565" cy="2015489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265"/>
              </a:spcBef>
            </a:pPr>
            <a:r>
              <a:rPr sz="3600" spc="-5" dirty="0">
                <a:solidFill>
                  <a:srgbClr val="006FC0"/>
                </a:solidFill>
                <a:latin typeface="Tahoma"/>
                <a:cs typeface="Tahoma"/>
              </a:rPr>
              <a:t>Curso</a:t>
            </a:r>
            <a:r>
              <a:rPr sz="3600" spc="-5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3600" spc="-5" dirty="0">
                <a:solidFill>
                  <a:srgbClr val="006FC0"/>
                </a:solidFill>
                <a:latin typeface="Tahoma"/>
                <a:cs typeface="Tahoma"/>
              </a:rPr>
              <a:t>de</a:t>
            </a:r>
            <a:endParaRPr sz="3600">
              <a:latin typeface="Tahoma"/>
              <a:cs typeface="Tahoma"/>
            </a:endParaRPr>
          </a:p>
          <a:p>
            <a:pPr marL="12065" marR="5080" algn="ctr">
              <a:lnSpc>
                <a:spcPct val="108600"/>
              </a:lnSpc>
              <a:spcBef>
                <a:spcPts val="795"/>
              </a:spcBef>
              <a:tabLst>
                <a:tab pos="2483485" algn="l"/>
              </a:tabLst>
            </a:pPr>
            <a:r>
              <a:rPr sz="3600" spc="-5" dirty="0">
                <a:solidFill>
                  <a:srgbClr val="006FC0"/>
                </a:solidFill>
                <a:latin typeface="Tahoma"/>
                <a:cs typeface="Tahoma"/>
              </a:rPr>
              <a:t>Operación	</a:t>
            </a:r>
            <a:r>
              <a:rPr sz="3600" dirty="0">
                <a:solidFill>
                  <a:srgbClr val="006FC0"/>
                </a:solidFill>
                <a:latin typeface="Tahoma"/>
                <a:cs typeface="Tahoma"/>
              </a:rPr>
              <a:t>y </a:t>
            </a:r>
            <a:r>
              <a:rPr sz="3600" spc="-10" dirty="0">
                <a:solidFill>
                  <a:srgbClr val="006FC0"/>
                </a:solidFill>
                <a:latin typeface="Tahoma"/>
                <a:cs typeface="Tahoma"/>
              </a:rPr>
              <a:t>Mantenimiento </a:t>
            </a:r>
            <a:r>
              <a:rPr sz="3600" spc="-5" dirty="0">
                <a:solidFill>
                  <a:srgbClr val="006FC0"/>
                </a:solidFill>
                <a:latin typeface="Tahoma"/>
                <a:cs typeface="Tahoma"/>
              </a:rPr>
              <a:t>de </a:t>
            </a:r>
            <a:r>
              <a:rPr sz="3600" spc="-104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3600" spc="-5" dirty="0">
                <a:solidFill>
                  <a:srgbClr val="006FC0"/>
                </a:solidFill>
                <a:latin typeface="Tahoma"/>
                <a:cs typeface="Tahoma"/>
              </a:rPr>
              <a:t>Subestaciones</a:t>
            </a:r>
            <a:r>
              <a:rPr sz="3600" spc="-3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3600" dirty="0">
                <a:solidFill>
                  <a:srgbClr val="006FC0"/>
                </a:solidFill>
                <a:latin typeface="Tahoma"/>
                <a:cs typeface="Tahoma"/>
              </a:rPr>
              <a:t>Eléctricas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7900" y="3960135"/>
            <a:ext cx="8736330" cy="87249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597660" marR="5080" indent="-1585595">
              <a:lnSpc>
                <a:spcPct val="102200"/>
              </a:lnSpc>
              <a:spcBef>
                <a:spcPts val="20"/>
              </a:spcBef>
            </a:pPr>
            <a:r>
              <a:rPr sz="2750" b="1" i="1" u="sng" spc="-9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TEMA:</a:t>
            </a:r>
            <a:r>
              <a:rPr sz="2750" b="1" i="1" u="sng" spc="-5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 </a:t>
            </a:r>
            <a:r>
              <a:rPr sz="2750" b="1" i="1" u="sng" spc="-10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CONTROL,</a:t>
            </a:r>
            <a:r>
              <a:rPr sz="2750" b="1" i="1" u="sng" spc="-4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 </a:t>
            </a:r>
            <a:r>
              <a:rPr sz="2750" b="1" i="1" u="sng" spc="-10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SUPERVISION</a:t>
            </a:r>
            <a:r>
              <a:rPr sz="2750" b="1" i="1" u="sng" spc="-3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 </a:t>
            </a:r>
            <a:r>
              <a:rPr sz="2750" b="1" i="1" u="sng" spc="-10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Y</a:t>
            </a:r>
            <a:r>
              <a:rPr sz="2750" b="1" i="1" u="sng" spc="-5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 </a:t>
            </a:r>
            <a:r>
              <a:rPr sz="2750" b="1" i="1" u="sng" spc="-1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MANTENIMIENTO </a:t>
            </a:r>
            <a:r>
              <a:rPr sz="2750" b="1" i="1" spc="-79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750" b="1" i="1" u="sng" spc="-10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DE</a:t>
            </a:r>
            <a:r>
              <a:rPr sz="2750" b="1" i="1" u="sng" spc="-4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 </a:t>
            </a:r>
            <a:r>
              <a:rPr sz="2750" b="1" i="1" u="sng" spc="-10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SUBESTACIONES</a:t>
            </a:r>
            <a:r>
              <a:rPr sz="2750" b="1" i="1" u="sng" spc="-4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 </a:t>
            </a:r>
            <a:r>
              <a:rPr sz="2750" b="1" i="1" u="sng" spc="-10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ELECTRICAS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7716" y="5215128"/>
            <a:ext cx="3867785" cy="122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1869" algn="r">
              <a:lnSpc>
                <a:spcPct val="1456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6FC0"/>
                </a:solidFill>
                <a:latin typeface="Tahoma"/>
                <a:cs typeface="Tahoma"/>
              </a:rPr>
              <a:t>Dr.-Ing. </a:t>
            </a:r>
            <a:r>
              <a:rPr sz="1800" b="1" spc="-10" dirty="0">
                <a:solidFill>
                  <a:srgbClr val="006FC0"/>
                </a:solidFill>
                <a:latin typeface="Tahoma"/>
                <a:cs typeface="Tahoma"/>
              </a:rPr>
              <a:t>Eduardo </a:t>
            </a:r>
            <a:r>
              <a:rPr sz="1800" b="1" spc="-5" dirty="0">
                <a:solidFill>
                  <a:srgbClr val="006FC0"/>
                </a:solidFill>
                <a:latin typeface="Tahoma"/>
                <a:cs typeface="Tahoma"/>
              </a:rPr>
              <a:t>Orduña </a:t>
            </a:r>
            <a:r>
              <a:rPr sz="1800" b="1" spc="-51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ahoma"/>
                <a:cs typeface="Tahoma"/>
              </a:rPr>
              <a:t>Santo Domingo, Rep. Dominicana </a:t>
            </a:r>
            <a:r>
              <a:rPr sz="1800" b="1" spc="-51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ahoma"/>
                <a:cs typeface="Tahoma"/>
              </a:rPr>
              <a:t>25-27</a:t>
            </a:r>
            <a:r>
              <a:rPr sz="1800" b="1" spc="-5" dirty="0">
                <a:solidFill>
                  <a:srgbClr val="006FC0"/>
                </a:solidFill>
                <a:latin typeface="Tahoma"/>
                <a:cs typeface="Tahoma"/>
              </a:rPr>
              <a:t> de</a:t>
            </a:r>
            <a:r>
              <a:rPr sz="1800" b="1" spc="-1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ahoma"/>
                <a:cs typeface="Tahoma"/>
              </a:rPr>
              <a:t>Septiembre de </a:t>
            </a:r>
            <a:r>
              <a:rPr sz="1800" b="1" dirty="0">
                <a:solidFill>
                  <a:srgbClr val="006FC0"/>
                </a:solidFill>
                <a:latin typeface="Tahoma"/>
                <a:cs typeface="Tahoma"/>
              </a:rPr>
              <a:t>2019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73760" y="1404620"/>
            <a:ext cx="9007475" cy="3644900"/>
          </a:xfrm>
          <a:custGeom>
            <a:avLst/>
            <a:gdLst/>
            <a:ahLst/>
            <a:cxnLst/>
            <a:rect l="l" t="t" r="r" b="b"/>
            <a:pathLst>
              <a:path w="9007475" h="3644900">
                <a:moveTo>
                  <a:pt x="0" y="3644900"/>
                </a:moveTo>
                <a:lnTo>
                  <a:pt x="9007475" y="3644900"/>
                </a:lnTo>
                <a:lnTo>
                  <a:pt x="9007475" y="0"/>
                </a:lnTo>
                <a:lnTo>
                  <a:pt x="0" y="0"/>
                </a:lnTo>
                <a:lnTo>
                  <a:pt x="0" y="3644900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6343" y="2613092"/>
            <a:ext cx="7953663" cy="202838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530" y="1266030"/>
            <a:ext cx="4871485" cy="524802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493" y="1924791"/>
            <a:ext cx="7236775" cy="379600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70" y="1748487"/>
            <a:ext cx="8306890" cy="444643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3165" y="1312936"/>
            <a:ext cx="6245387" cy="319736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759" y="4883963"/>
            <a:ext cx="3914634" cy="129585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7152" y="1280248"/>
            <a:ext cx="7181566" cy="45178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8219" y="2124259"/>
            <a:ext cx="8325538" cy="444802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7485" y="1195706"/>
            <a:ext cx="7637252" cy="525128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37835"/>
            <a:chOff x="789431" y="1124085"/>
            <a:chExt cx="9114790" cy="553783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7722" y="1157284"/>
              <a:ext cx="8697076" cy="550462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3886" y="1148035"/>
            <a:ext cx="8924556" cy="611585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8286" y="1300681"/>
            <a:ext cx="7115736" cy="420045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9774" y="1216186"/>
            <a:ext cx="8106716" cy="48576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8377" y="2200145"/>
            <a:ext cx="8188113" cy="429054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305" y="1451831"/>
            <a:ext cx="8820911" cy="497195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505" y="1300590"/>
            <a:ext cx="8687188" cy="518161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5395" y="1223165"/>
            <a:ext cx="7878059" cy="518157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409" y="1222487"/>
            <a:ext cx="8995948" cy="498918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59570" cy="5594350"/>
            <a:chOff x="720216" y="1124085"/>
            <a:chExt cx="9259570" cy="55943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6776"/>
              <a:ext cx="9259025" cy="557165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9013" y="1480328"/>
            <a:ext cx="8468104" cy="453388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5202" y="1213595"/>
            <a:ext cx="8220479" cy="48578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7923" y="2105086"/>
            <a:ext cx="5439039" cy="247655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51315" cy="5565775"/>
            <a:chOff x="720216" y="1124085"/>
            <a:chExt cx="9251315" cy="556577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6823"/>
              <a:ext cx="9251168" cy="554302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4707" y="1634650"/>
            <a:ext cx="8458845" cy="438146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3327" y="1299286"/>
            <a:ext cx="8449387" cy="531563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118735"/>
            <a:chOff x="789431" y="1124085"/>
            <a:chExt cx="9114790" cy="511873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0586" y="1147042"/>
              <a:ext cx="8411549" cy="509576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09260"/>
            <a:chOff x="789431" y="1124085"/>
            <a:chExt cx="9114790" cy="550926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9270" y="1147091"/>
              <a:ext cx="7048714" cy="548624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31485"/>
            <a:chOff x="789431" y="1124085"/>
            <a:chExt cx="9114790" cy="553148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9187" y="1148407"/>
              <a:ext cx="7935042" cy="550659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1487" y="1124085"/>
            <a:ext cx="9240520" cy="5522595"/>
            <a:chOff x="721487" y="1124085"/>
            <a:chExt cx="9240520" cy="552259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487" y="1147058"/>
              <a:ext cx="9239959" cy="549961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1565" y="1982539"/>
            <a:ext cx="8096473" cy="422855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537" y="1213520"/>
            <a:ext cx="6648876" cy="502928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1487" y="1124085"/>
            <a:ext cx="9247505" cy="5583555"/>
            <a:chOff x="721487" y="1124085"/>
            <a:chExt cx="9247505" cy="558355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487" y="1148007"/>
              <a:ext cx="9247031" cy="555962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3337" y="1990247"/>
            <a:ext cx="7906106" cy="350577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4207" y="1299228"/>
            <a:ext cx="9039911" cy="517218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487" y="1147070"/>
            <a:ext cx="9239389" cy="563866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2809" y="1299488"/>
            <a:ext cx="8534797" cy="534337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01040" y="1124085"/>
            <a:ext cx="9290050" cy="5719445"/>
            <a:chOff x="701040" y="1124085"/>
            <a:chExt cx="9290050" cy="571944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1040" y="6821119"/>
              <a:ext cx="9290050" cy="18415"/>
            </a:xfrm>
            <a:custGeom>
              <a:avLst/>
              <a:gdLst/>
              <a:ahLst/>
              <a:cxnLst/>
              <a:rect l="l" t="t" r="r" b="b"/>
              <a:pathLst>
                <a:path w="9290050" h="18415">
                  <a:moveTo>
                    <a:pt x="364236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364236" y="18288"/>
                  </a:lnTo>
                  <a:lnTo>
                    <a:pt x="364236" y="0"/>
                  </a:lnTo>
                  <a:close/>
                </a:path>
                <a:path w="9290050" h="18415">
                  <a:moveTo>
                    <a:pt x="9290050" y="0"/>
                  </a:moveTo>
                  <a:lnTo>
                    <a:pt x="4360799" y="0"/>
                  </a:lnTo>
                  <a:lnTo>
                    <a:pt x="4360799" y="18288"/>
                  </a:lnTo>
                  <a:lnTo>
                    <a:pt x="9290050" y="18288"/>
                  </a:lnTo>
                  <a:lnTo>
                    <a:pt x="9290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3887" y="1146955"/>
              <a:ext cx="8944642" cy="569656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0586" y="1213695"/>
            <a:ext cx="8411549" cy="48628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6021" y="2028286"/>
            <a:ext cx="5267625" cy="373439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06085"/>
            <a:chOff x="789431" y="1124085"/>
            <a:chExt cx="9114790" cy="550608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9070" y="1148449"/>
              <a:ext cx="8601937" cy="5481161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37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70035" cy="5303520"/>
            <a:chOff x="789431" y="1124085"/>
            <a:chExt cx="9170035" cy="530352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6839" y="1148406"/>
              <a:ext cx="9162620" cy="527919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38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6217" y="1299361"/>
            <a:ext cx="7315924" cy="547685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2841" y="1223000"/>
            <a:ext cx="7973345" cy="502933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40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51315" cy="5544185"/>
            <a:chOff x="720216" y="1124085"/>
            <a:chExt cx="9251315" cy="554418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8191"/>
              <a:ext cx="9251153" cy="552007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41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7718" y="1337467"/>
            <a:ext cx="8697020" cy="469579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0092" y="1308910"/>
            <a:ext cx="8830084" cy="503867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150" y="1260021"/>
            <a:ext cx="9025300" cy="51477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9186" y="1232759"/>
            <a:ext cx="7954128" cy="48617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9673" y="2256846"/>
            <a:ext cx="8134617" cy="356241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45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41790" cy="5544185"/>
            <a:chOff x="720216" y="1124085"/>
            <a:chExt cx="9241790" cy="554418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8191"/>
              <a:ext cx="9241606" cy="552007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1487" y="1124085"/>
            <a:ext cx="9182735" cy="4823460"/>
            <a:chOff x="721487" y="1124085"/>
            <a:chExt cx="9182735" cy="482346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487" y="1146818"/>
              <a:ext cx="9153837" cy="480071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47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605145"/>
            <a:chOff x="789431" y="1124085"/>
            <a:chExt cx="9114790" cy="560514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3808" y="1146853"/>
              <a:ext cx="7830217" cy="558236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48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001" y="1290831"/>
            <a:ext cx="9068489" cy="535901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85460"/>
            <a:chOff x="789431" y="1124085"/>
            <a:chExt cx="9114790" cy="558546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6602" y="1147075"/>
              <a:ext cx="8630007" cy="556246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50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649595"/>
            <a:chOff x="789431" y="1124085"/>
            <a:chExt cx="9114790" cy="56495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3176" y="1148061"/>
              <a:ext cx="5196962" cy="562561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51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662" y="1291651"/>
            <a:ext cx="9242574" cy="535375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1186" y="1299417"/>
            <a:ext cx="6410630" cy="543869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0407" y="1299286"/>
            <a:ext cx="8906574" cy="531563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07355"/>
            <a:chOff x="789431" y="1124085"/>
            <a:chExt cx="9114790" cy="550735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6605" y="1147020"/>
              <a:ext cx="8753882" cy="5484411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55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8286" y="1185024"/>
            <a:ext cx="7106319" cy="48578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7773" y="1916343"/>
            <a:ext cx="7716722" cy="464879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61145" cy="5463540"/>
            <a:chOff x="789431" y="1124085"/>
            <a:chExt cx="9161145" cy="546354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8995" y="1147074"/>
              <a:ext cx="9081014" cy="544054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57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302" y="1300660"/>
            <a:ext cx="8839700" cy="533394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201785" cy="5715635"/>
            <a:chOff x="789431" y="1124085"/>
            <a:chExt cx="9201785" cy="571563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61839" y="6821119"/>
              <a:ext cx="4929505" cy="18415"/>
            </a:xfrm>
            <a:custGeom>
              <a:avLst/>
              <a:gdLst/>
              <a:ahLst/>
              <a:cxnLst/>
              <a:rect l="l" t="t" r="r" b="b"/>
              <a:pathLst>
                <a:path w="4929505" h="18415">
                  <a:moveTo>
                    <a:pt x="0" y="18288"/>
                  </a:moveTo>
                  <a:lnTo>
                    <a:pt x="4929251" y="18288"/>
                  </a:lnTo>
                  <a:lnTo>
                    <a:pt x="4929251" y="0"/>
                  </a:lnTo>
                  <a:lnTo>
                    <a:pt x="0" y="0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0902" y="1146942"/>
              <a:ext cx="8449590" cy="5676895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59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1487" y="1124085"/>
            <a:ext cx="9247505" cy="5573395"/>
            <a:chOff x="721487" y="1124085"/>
            <a:chExt cx="9247505" cy="557339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487" y="1147169"/>
              <a:ext cx="9246917" cy="555030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60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3391" y="1124085"/>
            <a:ext cx="9236710" cy="5385435"/>
            <a:chOff x="723391" y="1124085"/>
            <a:chExt cx="9236710" cy="538543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391" y="1146989"/>
              <a:ext cx="9236172" cy="536252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61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0407" y="1224520"/>
            <a:ext cx="8906574" cy="538151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01040" y="1124085"/>
            <a:ext cx="9290050" cy="5715635"/>
            <a:chOff x="701040" y="1124085"/>
            <a:chExt cx="9290050" cy="571563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1040" y="6821119"/>
              <a:ext cx="9290050" cy="18415"/>
            </a:xfrm>
            <a:custGeom>
              <a:avLst/>
              <a:gdLst/>
              <a:ahLst/>
              <a:cxnLst/>
              <a:rect l="l" t="t" r="r" b="b"/>
              <a:pathLst>
                <a:path w="9290050" h="18415">
                  <a:moveTo>
                    <a:pt x="364236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364236" y="18288"/>
                  </a:lnTo>
                  <a:lnTo>
                    <a:pt x="364236" y="0"/>
                  </a:lnTo>
                  <a:close/>
                </a:path>
                <a:path w="9290050" h="18415">
                  <a:moveTo>
                    <a:pt x="9290050" y="0"/>
                  </a:moveTo>
                  <a:lnTo>
                    <a:pt x="4360799" y="0"/>
                  </a:lnTo>
                  <a:lnTo>
                    <a:pt x="4360799" y="18288"/>
                  </a:lnTo>
                  <a:lnTo>
                    <a:pt x="9290050" y="18288"/>
                  </a:lnTo>
                  <a:lnTo>
                    <a:pt x="9290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2302" y="1148244"/>
              <a:ext cx="8887292" cy="568638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6662" y="1242362"/>
            <a:ext cx="7925176" cy="552495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3286" y="1242196"/>
            <a:ext cx="3305619" cy="4857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2806" y="2035954"/>
            <a:ext cx="8525332" cy="434384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65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1487" y="1124085"/>
            <a:ext cx="9249410" cy="5388610"/>
            <a:chOff x="721487" y="1124085"/>
            <a:chExt cx="9249410" cy="538861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487" y="1148232"/>
              <a:ext cx="9248958" cy="536445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4662" y="1124085"/>
            <a:ext cx="9243060" cy="5476875"/>
            <a:chOff x="724662" y="1124085"/>
            <a:chExt cx="9243060" cy="547687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662" y="1147077"/>
              <a:ext cx="9242574" cy="545387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67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56395" cy="5550535"/>
            <a:chOff x="720216" y="1124085"/>
            <a:chExt cx="9256395" cy="555053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7133"/>
              <a:ext cx="9256175" cy="552747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68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8719" y="1299372"/>
            <a:ext cx="7886982" cy="470531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50840"/>
            <a:chOff x="789431" y="1124085"/>
            <a:chExt cx="9114790" cy="545084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7872" y="1146925"/>
              <a:ext cx="8676728" cy="542753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70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316" y="1179886"/>
            <a:ext cx="9174466" cy="53804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5556" y="1369204"/>
            <a:ext cx="9156836" cy="482419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662" y="1218236"/>
            <a:ext cx="9234188" cy="480359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487" y="1482289"/>
            <a:ext cx="9228904" cy="40495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391" y="1291047"/>
            <a:ext cx="9226653" cy="525708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9587" y="1147075"/>
            <a:ext cx="9173396" cy="56005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76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2152" y="1180330"/>
            <a:ext cx="8748356" cy="546634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77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65775"/>
            <a:chOff x="789431" y="1124085"/>
            <a:chExt cx="9114790" cy="556577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9311" y="1163574"/>
              <a:ext cx="8475491" cy="552627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3136" y="1195637"/>
            <a:ext cx="8246163" cy="53848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574" y="1232828"/>
            <a:ext cx="8916027" cy="529636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80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4662" y="1124085"/>
            <a:ext cx="9225915" cy="5498465"/>
            <a:chOff x="724662" y="1124085"/>
            <a:chExt cx="9225915" cy="549846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662" y="1148085"/>
              <a:ext cx="9225390" cy="547445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81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106" y="1188751"/>
            <a:ext cx="9216614" cy="534027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68" y="1223165"/>
            <a:ext cx="8887139" cy="523872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910" y="1283903"/>
            <a:ext cx="8459106" cy="53507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47505" cy="5536565"/>
            <a:chOff x="720216" y="1124085"/>
            <a:chExt cx="9247505" cy="55365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65219"/>
              <a:ext cx="9247502" cy="549542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85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92" y="1300571"/>
            <a:ext cx="9077999" cy="511496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86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907" y="1233241"/>
            <a:ext cx="8613334" cy="518229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87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9587" y="1194715"/>
            <a:ext cx="9182238" cy="540052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8982" y="1634639"/>
            <a:ext cx="8810993" cy="380106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914" y="1223165"/>
            <a:ext cx="8601800" cy="529587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90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8142" y="1223055"/>
            <a:ext cx="7268261" cy="502928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027" y="1634651"/>
            <a:ext cx="8668411" cy="380044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089" y="1299430"/>
            <a:ext cx="8096509" cy="534406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1591" y="1299442"/>
            <a:ext cx="7715719" cy="539167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2500" y="1232791"/>
            <a:ext cx="8601694" cy="46766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37345" cy="5495290"/>
            <a:chOff x="720216" y="1124085"/>
            <a:chExt cx="9237345" cy="549529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6920"/>
              <a:ext cx="9236891" cy="547244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3254" y="1287084"/>
            <a:ext cx="8991976" cy="532141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97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769" y="1251655"/>
            <a:ext cx="8668732" cy="535374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1591" y="1223289"/>
            <a:ext cx="7696668" cy="541004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306" y="1558462"/>
            <a:ext cx="8925402" cy="420048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5893" y="1299270"/>
            <a:ext cx="7553536" cy="533406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386" y="1828419"/>
            <a:ext cx="8563693" cy="36580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4384" y="1273458"/>
            <a:ext cx="7999039" cy="541448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0435" y="1274533"/>
            <a:ext cx="8506701" cy="537213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79110"/>
            <a:chOff x="789431" y="1124085"/>
            <a:chExt cx="9114790" cy="557911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6278" y="1146925"/>
              <a:ext cx="7698823" cy="5556261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105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512" y="1189267"/>
            <a:ext cx="9101198" cy="545580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106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656" y="1242208"/>
            <a:ext cx="8639903" cy="48774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107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662" y="1818802"/>
            <a:ext cx="9243119" cy="356736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22595"/>
            <a:chOff x="789431" y="1124085"/>
            <a:chExt cx="9114790" cy="55225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3886" y="1146825"/>
              <a:ext cx="8944923" cy="549984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109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63870"/>
            <a:chOff x="789431" y="1124085"/>
            <a:chExt cx="9114790" cy="556387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086" y="1147070"/>
              <a:ext cx="8792431" cy="554087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110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48630"/>
            <a:chOff x="789431" y="1124085"/>
            <a:chExt cx="9114790" cy="554863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1462" y="1148057"/>
              <a:ext cx="7013065" cy="552464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111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67985"/>
            <a:chOff x="789431" y="1124085"/>
            <a:chExt cx="9114790" cy="546798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1606" y="1148167"/>
              <a:ext cx="7320200" cy="544389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112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94020"/>
            <a:chOff x="789431" y="1124085"/>
            <a:chExt cx="9114790" cy="549402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9627" y="1146920"/>
              <a:ext cx="8466638" cy="547117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113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67985"/>
            <a:chOff x="789431" y="1124085"/>
            <a:chExt cx="9114790" cy="546798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2631" y="1148248"/>
              <a:ext cx="8705175" cy="544345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114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41790" cy="5548630"/>
            <a:chOff x="720216" y="1124085"/>
            <a:chExt cx="9241790" cy="554863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8277"/>
              <a:ext cx="9241606" cy="552442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115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51315" cy="5479415"/>
            <a:chOff x="720216" y="1124085"/>
            <a:chExt cx="9251315" cy="547941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8146"/>
              <a:ext cx="9251000" cy="545509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78620" cy="5509260"/>
            <a:chOff x="720216" y="1124085"/>
            <a:chExt cx="9278620" cy="550926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8268"/>
              <a:ext cx="9278129" cy="548506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117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364" y="1254450"/>
            <a:ext cx="9106072" cy="52350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4411" y="1228935"/>
            <a:ext cx="8163683" cy="526011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58155"/>
            <a:chOff x="789431" y="1124085"/>
            <a:chExt cx="9114790" cy="555815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2302" y="1148088"/>
              <a:ext cx="8896853" cy="553414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120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502" y="1223107"/>
            <a:ext cx="8754213" cy="459107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0407" y="1299228"/>
            <a:ext cx="8906574" cy="517218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9510" y="1300491"/>
            <a:ext cx="8001925" cy="53436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3391" y="1124085"/>
            <a:ext cx="9236075" cy="5358130"/>
            <a:chOff x="723391" y="1124085"/>
            <a:chExt cx="9236075" cy="535813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391" y="1146857"/>
              <a:ext cx="9236068" cy="533534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124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0961" y="1634626"/>
            <a:ext cx="7725192" cy="380106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3333" y="1606114"/>
            <a:ext cx="7763432" cy="364860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126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2172</Words>
  <Application>Microsoft Office PowerPoint</Application>
  <PresentationFormat>Personalizado</PresentationFormat>
  <Paragraphs>382</Paragraphs>
  <Slides>126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126</vt:i4>
      </vt:variant>
    </vt:vector>
  </HeadingPairs>
  <TitlesOfParts>
    <vt:vector size="130" baseType="lpstr">
      <vt:lpstr>Tahoma</vt:lpstr>
      <vt:lpstr>Franklin Gothic Medium Cond</vt:lpstr>
      <vt:lpstr>Calibri</vt:lpstr>
      <vt:lpstr>Office Theme</vt:lpstr>
      <vt:lpstr>Curso de Operación y Mantenimiento de 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Operación y Mantenimiento de  Subestaciones Eléctricas</dc:title>
  <dc:creator>HP</dc:creator>
  <cp:lastModifiedBy>Cuenta Microsoft</cp:lastModifiedBy>
  <cp:revision>2</cp:revision>
  <dcterms:created xsi:type="dcterms:W3CDTF">2021-08-11T20:33:50Z</dcterms:created>
  <dcterms:modified xsi:type="dcterms:W3CDTF">2021-08-30T15:06:05Z</dcterms:modified>
</cp:coreProperties>
</file>